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77" d="100"/>
          <a:sy n="77" d="100"/>
        </p:scale>
        <p:origin x="129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400913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Cleiton Otavio da Exaltação Rocha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25/12/2021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1336</Words>
  <Application>Microsoft Office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Cleiton Rocha</cp:lastModifiedBy>
  <cp:revision>191</cp:revision>
  <dcterms:created xsi:type="dcterms:W3CDTF">2021-04-29T18:58:34Z</dcterms:created>
  <dcterms:modified xsi:type="dcterms:W3CDTF">2021-12-25T11:46:54Z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